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1006-8C23-47EB-AC15-3D928D254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B6B3F-4A62-49BB-8310-8E32B564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E9B7A-9B11-4155-9AF0-F4B0EB8E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62BA6-7015-4668-9EC2-605B93CD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8C280-125E-4602-BFD5-FA2695B7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945A-8428-4099-9D2A-C5F0A4B4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9362C-DAA8-4FD0-8AC3-46A06D325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0518E-C0AF-4435-9EC6-88EC53FE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18E1-D90F-461C-80AF-7029E5FC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BDF1-3D7F-48BC-844C-82408BAB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879B4-DF20-4EEF-AD13-E86664CBC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D0D99-49F9-488D-94B2-06454CA25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1C68C-4DA5-489D-81D8-74D5AD68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D3ABF-985F-4AED-B35C-87B6456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1857-2829-4AD9-AEEC-3F31D868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1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7051-1173-4CF7-9104-ADBFAD96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5FE4F-4422-4CA9-9FA2-1606D704E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2E9DB-CB26-43C1-BD9B-11AADD90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575B5-889C-4B3F-8F22-A6B7C510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09E2-DF45-415E-B437-F35B53BE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5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308A-1AB8-4061-AE4B-6F8BDC56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F82FC-1912-4008-AC62-7DD690AF8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606C9-DC4F-4E94-96A7-D54F3538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191E8-BFF9-4820-A794-730FE136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F4569-3636-43ED-BC42-2B52AED7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182B-9C74-4B67-AB6A-A6DBF03E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72D8-CB37-4A43-88C2-C517ECE23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C4E38-7CF3-451C-82C8-60D251DD5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07103-AAFC-49E4-AC06-64FD662E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F23AE-BA4A-485F-B5D4-EE25A2B7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440D6-ED52-4660-85AE-CDC68AA1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DBA-BFE6-479D-8D13-279A7CEC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08068-FF0E-4F78-AEFA-6D1E48FBB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3F591-0641-4DEE-9F27-9B8353F58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811DC-2698-4592-94B0-2BEA43FF0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56B35-787D-4CF0-B194-9F1D959C9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781DE0-070D-478C-9A77-133069CE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37188-5D01-461E-AD72-C2B43055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E6D4F-72E6-41C1-8644-A18C0B32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8011-02FD-4423-B9B4-FE779312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E753-0971-4C05-86FC-E85564B9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965EF-5AE0-4796-971B-246759B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09133-13E8-4409-A395-DCC63C9F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5ECB0-5159-4937-BF3C-4E304C5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591BE-1FD0-4572-9494-96E560C2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6E1D2-46C9-496D-A798-953D1C3A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9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361F-0C57-48C7-BD49-6EB2993C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1937-4984-4B57-9B6E-A12DB7E1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B5BF4-2A73-40FA-9153-B0673B5AA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88C5A-4CE4-461F-8875-F94F1493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21F64-3816-4A1F-ADE6-9DB7FB07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8171E-AA24-4A91-83E8-8F30EB3F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03BD-7EBD-4761-9AE5-30B19CED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E6179-2E94-4757-B102-C30798AF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71338-976A-4148-8AE0-596E22911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4E3AF-333A-4C7C-80F2-BA26C041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81DD2-A2F9-4060-AF17-2BF89DE4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165C4-1D3F-4F19-829F-F5C19B91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81A32-A427-43EB-B0F3-BF3F541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27FFA-9310-4481-A61D-59F65BEA2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B7E3-F65C-47EB-A0B8-19D99B867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3C39-2879-424B-A334-892999B561EF}" type="datetimeFigureOut">
              <a:rPr lang="en-US" smtClean="0"/>
              <a:t>20.04.2020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372B2-FCE7-4FC9-8F28-B15EF17A3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1BCC1-D9CA-4861-810C-81C611BA8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79889-BC82-43F0-9532-F43E9135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1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E46FA-4C6C-42E3-B745-B3019815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6796"/>
            <a:ext cx="10261600" cy="68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9FAAE-6D38-44CE-939E-30B7A13A1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6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43EC7-8182-43B1-9EE7-99D9ECD7F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0"/>
            <a:ext cx="9541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2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55990-10C8-48CA-9664-D747B77F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8" y="0"/>
            <a:ext cx="9968423" cy="68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08006-1485-4D08-98F5-441A60DED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0AC64-15CE-4A83-9B54-D6FFAFC3A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9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70831-2FE9-47AA-B584-95397EAF7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2" y="0"/>
            <a:ext cx="10270836" cy="68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8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2365A-3DFE-4180-BC6B-75B4A384C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5" y="-4889"/>
            <a:ext cx="10289309" cy="68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B30AF9-09D9-4ED3-9EE4-3C4491A31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2" y="0"/>
            <a:ext cx="10270836" cy="68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5BDD9-03EB-4C4B-A8A8-BDDCB78CE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7" y="-11050"/>
            <a:ext cx="10298546" cy="68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7A88EB-10EF-4E9A-BDAE-CC1472FB5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6E2D1-BD63-4CB5-800D-1F62A66C7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8" y="0"/>
            <a:ext cx="10266784" cy="68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9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l</cp:lastModifiedBy>
  <cp:revision>1</cp:revision>
  <dcterms:created xsi:type="dcterms:W3CDTF">2020-04-20T18:19:57Z</dcterms:created>
  <dcterms:modified xsi:type="dcterms:W3CDTF">2020-04-20T18:21:48Z</dcterms:modified>
</cp:coreProperties>
</file>